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65" r:id="rId6"/>
    <p:sldId id="270" r:id="rId7"/>
    <p:sldId id="258" r:id="rId8"/>
    <p:sldId id="271" r:id="rId9"/>
    <p:sldId id="261" r:id="rId10"/>
    <p:sldId id="272" r:id="rId11"/>
    <p:sldId id="257" r:id="rId12"/>
    <p:sldId id="273" r:id="rId13"/>
    <p:sldId id="264" r:id="rId14"/>
    <p:sldId id="274" r:id="rId15"/>
    <p:sldId id="263" r:id="rId16"/>
    <p:sldId id="275" r:id="rId17"/>
    <p:sldId id="262" r:id="rId18"/>
    <p:sldId id="276" r:id="rId19"/>
    <p:sldId id="259" r:id="rId20"/>
    <p:sldId id="277" r:id="rId21"/>
    <p:sldId id="260" r:id="rId22"/>
    <p:sldId id="278" r:id="rId23"/>
    <p:sldId id="26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49023" autoAdjust="0"/>
  </p:normalViewPr>
  <p:slideViewPr>
    <p:cSldViewPr>
      <p:cViewPr>
        <p:scale>
          <a:sx n="60" d="100"/>
          <a:sy n="60" d="100"/>
        </p:scale>
        <p:origin x="-114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D4502-9AEF-44AE-8E88-2473049203A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B550-57F4-4A69-AA2C-0E45FBC5B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B550-57F4-4A69-AA2C-0E45FBC5BB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7835FD-79CF-42B5-8950-B6C468AEA385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7E6790-0E12-4D47-87E3-8C1AC09BB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cred = believe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what some people, groups, schools, and companies  receive that makes them worthy of being </a:t>
            </a:r>
            <a:r>
              <a:rPr lang="en-US" sz="48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believed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granting approval or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school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65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do when you don’t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you are hearing?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refuse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reject as untrue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discredit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07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the set of religious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followed by a church?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set of religious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principles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creed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a person who is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fooled and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anything he or she hears?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tending to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easily; easily convinced; easily fooled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credulous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1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a person who is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honest, reliable and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what she says?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credible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root that means 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give to people whom you trust?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someone will do something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a person who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doubts everything that he hears and a hard time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believing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people tell him?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doubting; unwilling or unable to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</a:p>
          <a:p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incredulous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10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 </a:t>
            </a:r>
            <a:r>
              <a:rPr lang="en-US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7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describes something that is so unlikely that you can’t 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actually happened?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1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believable;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improbable; unlikely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incredible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2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a document that some people, including teachers, earn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qualified for their job?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 that proves a person is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believable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credential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78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345069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a person who is owed money and </a:t>
            </a:r>
            <a:r>
              <a:rPr lang="en-US" sz="5400" b="1" dirty="0" smtClean="0">
                <a:solidFill>
                  <a:srgbClr val="3324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people who borrow his or her money will pay it back?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who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will be paid back the money that he loaned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8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4">
      <a:dk1>
        <a:srgbClr val="FE19FF"/>
      </a:dk1>
      <a:lt1>
        <a:sysClr val="window" lastClr="FFFFFF"/>
      </a:lt1>
      <a:dk2>
        <a:srgbClr val="FE1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</TotalTime>
  <Words>323</Words>
  <Application>Microsoft Office PowerPoint</Application>
  <PresentationFormat>On-screen Show (4:3)</PresentationFormat>
  <Paragraphs>43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Word List: cred = believe</vt:lpstr>
      <vt:lpstr>PowerPoint Presentation</vt:lpstr>
      <vt:lpstr>PowerPoint Presentation</vt:lpstr>
      <vt:lpstr>PowerPoint Presentation</vt:lpstr>
      <vt:lpstr>incredible</vt:lpstr>
      <vt:lpstr>PowerPoint Presentation</vt:lpstr>
      <vt:lpstr>credential</vt:lpstr>
      <vt:lpstr>PowerPoint Presentation</vt:lpstr>
      <vt:lpstr>creditor</vt:lpstr>
      <vt:lpstr>PowerPoint Presentation</vt:lpstr>
      <vt:lpstr>accreditation</vt:lpstr>
      <vt:lpstr>PowerPoint Presentation</vt:lpstr>
      <vt:lpstr>discredit</vt:lpstr>
      <vt:lpstr>PowerPoint Presentation</vt:lpstr>
      <vt:lpstr>creed</vt:lpstr>
      <vt:lpstr>PowerPoint Presentation</vt:lpstr>
      <vt:lpstr>credulous</vt:lpstr>
      <vt:lpstr>PowerPoint Presentation</vt:lpstr>
      <vt:lpstr>credible</vt:lpstr>
      <vt:lpstr>PowerPoint Presentation</vt:lpstr>
      <vt:lpstr>credit</vt:lpstr>
      <vt:lpstr>PowerPoint Presentation</vt:lpstr>
      <vt:lpstr>incredulous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cred = believe</dc:title>
  <dc:creator>Brigitta Post</dc:creator>
  <cp:lastModifiedBy>Brigitta Post</cp:lastModifiedBy>
  <cp:revision>13</cp:revision>
  <dcterms:created xsi:type="dcterms:W3CDTF">2016-03-28T15:01:33Z</dcterms:created>
  <dcterms:modified xsi:type="dcterms:W3CDTF">2019-08-04T13:52:36Z</dcterms:modified>
</cp:coreProperties>
</file>